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0" r:id="rId3"/>
    <p:sldId id="257" r:id="rId4"/>
    <p:sldId id="258" r:id="rId5"/>
    <p:sldId id="259" r:id="rId6"/>
    <p:sldId id="261"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6A75C-2ABB-47E4-BAAF-DC0C8970E8EC}" type="datetimeFigureOut">
              <a:rPr lang="da-DK" smtClean="0"/>
              <a:t>14-12-2022</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F4337-9E02-42F6-B4CB-F5489F64E885}" type="slidenum">
              <a:rPr lang="da-DK" smtClean="0"/>
              <a:t>‹nr.›</a:t>
            </a:fld>
            <a:endParaRPr lang="da-DK"/>
          </a:p>
        </p:txBody>
      </p:sp>
    </p:spTree>
    <p:extLst>
      <p:ext uri="{BB962C8B-B14F-4D97-AF65-F5344CB8AC3E}">
        <p14:creationId xmlns:p14="http://schemas.microsoft.com/office/powerpoint/2010/main" val="48069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Ejendommen </a:t>
            </a:r>
            <a:r>
              <a:rPr lang="da-DK" dirty="0" err="1"/>
              <a:t>Rørkjærsgade</a:t>
            </a:r>
            <a:r>
              <a:rPr lang="da-DK" dirty="0"/>
              <a:t> 19, hvor arbejdsmand Carl Petrus Svenson boede, mens han behandlede sin stedsøn Marinus Bendtsen uforsvarligt. Ifølge politiet var beboerne i ejendommen konstant o indbyrdes splid og uvenskab, hvilket betød, man ikke ville spørge de andre beboere til sagen, som man ellers gjorde i andre tilfælde. Foto: ca. 1979, EBA 23273</a:t>
            </a:r>
          </a:p>
        </p:txBody>
      </p:sp>
      <p:sp>
        <p:nvSpPr>
          <p:cNvPr id="4" name="Pladsholder til slidenummer 3"/>
          <p:cNvSpPr>
            <a:spLocks noGrp="1"/>
          </p:cNvSpPr>
          <p:nvPr>
            <p:ph type="sldNum" sz="quarter" idx="5"/>
          </p:nvPr>
        </p:nvSpPr>
        <p:spPr/>
        <p:txBody>
          <a:bodyPr/>
          <a:lstStyle/>
          <a:p>
            <a:fld id="{7ABF4337-9E02-42F6-B4CB-F5489F64E885}" type="slidenum">
              <a:rPr lang="da-DK" smtClean="0"/>
              <a:t>1</a:t>
            </a:fld>
            <a:endParaRPr lang="da-DK"/>
          </a:p>
        </p:txBody>
      </p:sp>
    </p:spTree>
    <p:extLst>
      <p:ext uri="{BB962C8B-B14F-4D97-AF65-F5344CB8AC3E}">
        <p14:creationId xmlns:p14="http://schemas.microsoft.com/office/powerpoint/2010/main" val="1488343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Politibetjente på en af englandsbådene (færger der sejlede til England) i forbindelse med en større sømandsstrejke i 1934. Foto: EBA 22533</a:t>
            </a:r>
          </a:p>
        </p:txBody>
      </p:sp>
      <p:sp>
        <p:nvSpPr>
          <p:cNvPr id="4" name="Pladsholder til slidenummer 3"/>
          <p:cNvSpPr>
            <a:spLocks noGrp="1"/>
          </p:cNvSpPr>
          <p:nvPr>
            <p:ph type="sldNum" sz="quarter" idx="5"/>
          </p:nvPr>
        </p:nvSpPr>
        <p:spPr/>
        <p:txBody>
          <a:bodyPr/>
          <a:lstStyle/>
          <a:p>
            <a:fld id="{7ABF4337-9E02-42F6-B4CB-F5489F64E885}" type="slidenum">
              <a:rPr lang="da-DK" smtClean="0"/>
              <a:t>2</a:t>
            </a:fld>
            <a:endParaRPr lang="da-DK"/>
          </a:p>
        </p:txBody>
      </p:sp>
    </p:spTree>
    <p:extLst>
      <p:ext uri="{BB962C8B-B14F-4D97-AF65-F5344CB8AC3E}">
        <p14:creationId xmlns:p14="http://schemas.microsoft.com/office/powerpoint/2010/main" val="319437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Drengen Marinus Bendtsen blev i sagen beskrevet som ”åndeligt henseende noget tilbage efter sin alder. Han gik i den såkaldte værneklasse på Danmarksgades Skole. Her ses eleverne i klassen i 1937. Det var stadig fru Lorck-Pedersen, der var lærer for klassen. Eleverne undervises i husgerning. Fru Lorck-Pedersen skulle havde udfærdiget en rapport om drengen, men den ses dog ikke i selve sagen. Foto: 1937. EBA 10510</a:t>
            </a:r>
          </a:p>
        </p:txBody>
      </p:sp>
      <p:sp>
        <p:nvSpPr>
          <p:cNvPr id="4" name="Pladsholder til slidenummer 3"/>
          <p:cNvSpPr>
            <a:spLocks noGrp="1"/>
          </p:cNvSpPr>
          <p:nvPr>
            <p:ph type="sldNum" sz="quarter" idx="5"/>
          </p:nvPr>
        </p:nvSpPr>
        <p:spPr/>
        <p:txBody>
          <a:bodyPr/>
          <a:lstStyle/>
          <a:p>
            <a:fld id="{7ABF4337-9E02-42F6-B4CB-F5489F64E885}" type="slidenum">
              <a:rPr lang="da-DK" smtClean="0"/>
              <a:t>3</a:t>
            </a:fld>
            <a:endParaRPr lang="da-DK"/>
          </a:p>
        </p:txBody>
      </p:sp>
    </p:spTree>
    <p:extLst>
      <p:ext uri="{BB962C8B-B14F-4D97-AF65-F5344CB8AC3E}">
        <p14:creationId xmlns:p14="http://schemas.microsoft.com/office/powerpoint/2010/main" val="3421487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Da Marinus’ mor blev forhørt i forbindelse med sagen oplyste hun, at hendes mand var indlagt på Esbjerg Kommunes Sygehus, hvilket betød, at Marinus’ opførsel havde bedret sig. Her er det sygehuset, hvor arbejdsmand Svendsen var indlagt. Foto: ca. 1930. EBA 110437</a:t>
            </a:r>
          </a:p>
        </p:txBody>
      </p:sp>
      <p:sp>
        <p:nvSpPr>
          <p:cNvPr id="4" name="Pladsholder til slidenummer 3"/>
          <p:cNvSpPr>
            <a:spLocks noGrp="1"/>
          </p:cNvSpPr>
          <p:nvPr>
            <p:ph type="sldNum" sz="quarter" idx="5"/>
          </p:nvPr>
        </p:nvSpPr>
        <p:spPr/>
        <p:txBody>
          <a:bodyPr/>
          <a:lstStyle/>
          <a:p>
            <a:fld id="{7ABF4337-9E02-42F6-B4CB-F5489F64E885}" type="slidenum">
              <a:rPr lang="da-DK" smtClean="0"/>
              <a:t>4</a:t>
            </a:fld>
            <a:endParaRPr lang="da-DK"/>
          </a:p>
        </p:txBody>
      </p:sp>
    </p:spTree>
    <p:extLst>
      <p:ext uri="{BB962C8B-B14F-4D97-AF65-F5344CB8AC3E}">
        <p14:creationId xmlns:p14="http://schemas.microsoft.com/office/powerpoint/2010/main" val="387096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ser ud til, at Marinus efterfølgende kom på Ungdommens Vels lærlingehjem ved Odense, hvor han lærte snedkerfaget. Det havde han åbenbart ikke talent for, så forstanderen anbefalede at sende ham på landet at tjene. Billedet her er snedkerundervisning på Bramming Efterskole, men mon ikke det har været magen til ved Odense. Foto: ca. 1930. EBA R00874</a:t>
            </a:r>
          </a:p>
        </p:txBody>
      </p:sp>
      <p:sp>
        <p:nvSpPr>
          <p:cNvPr id="4" name="Pladsholder til slidenummer 3"/>
          <p:cNvSpPr>
            <a:spLocks noGrp="1"/>
          </p:cNvSpPr>
          <p:nvPr>
            <p:ph type="sldNum" sz="quarter" idx="5"/>
          </p:nvPr>
        </p:nvSpPr>
        <p:spPr/>
        <p:txBody>
          <a:bodyPr/>
          <a:lstStyle/>
          <a:p>
            <a:fld id="{7ABF4337-9E02-42F6-B4CB-F5489F64E885}" type="slidenum">
              <a:rPr lang="da-DK" smtClean="0"/>
              <a:t>5</a:t>
            </a:fld>
            <a:endParaRPr lang="da-DK"/>
          </a:p>
        </p:txBody>
      </p:sp>
    </p:spTree>
    <p:extLst>
      <p:ext uri="{BB962C8B-B14F-4D97-AF65-F5344CB8AC3E}">
        <p14:creationId xmlns:p14="http://schemas.microsoft.com/office/powerpoint/2010/main" val="2583176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en alder af 20 fik han tjeneste med damperen Willemoes, hvorefter sagen stopper. Her er det netop besætningsmedlemmer fra Willemoes. Måske vores ven er med? Foto: ca. 1930. </a:t>
            </a:r>
            <a:r>
              <a:rPr lang="da-DK"/>
              <a:t>EBA 01847</a:t>
            </a:r>
            <a:endParaRPr lang="da-DK" dirty="0"/>
          </a:p>
        </p:txBody>
      </p:sp>
      <p:sp>
        <p:nvSpPr>
          <p:cNvPr id="4" name="Pladsholder til slidenummer 3"/>
          <p:cNvSpPr>
            <a:spLocks noGrp="1"/>
          </p:cNvSpPr>
          <p:nvPr>
            <p:ph type="sldNum" sz="quarter" idx="5"/>
          </p:nvPr>
        </p:nvSpPr>
        <p:spPr/>
        <p:txBody>
          <a:bodyPr/>
          <a:lstStyle/>
          <a:p>
            <a:fld id="{7ABF4337-9E02-42F6-B4CB-F5489F64E885}" type="slidenum">
              <a:rPr lang="da-DK" smtClean="0"/>
              <a:t>6</a:t>
            </a:fld>
            <a:endParaRPr lang="da-DK"/>
          </a:p>
        </p:txBody>
      </p:sp>
    </p:spTree>
    <p:extLst>
      <p:ext uri="{BB962C8B-B14F-4D97-AF65-F5344CB8AC3E}">
        <p14:creationId xmlns:p14="http://schemas.microsoft.com/office/powerpoint/2010/main" val="1919321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004F7F-F21B-4043-A55C-F56135EB266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1892EA0E-69B6-4A08-89A7-F9240F9BE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894C279-6CEC-4BD4-B719-35CD7FD6693D}"/>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5" name="Pladsholder til sidefod 4">
            <a:extLst>
              <a:ext uri="{FF2B5EF4-FFF2-40B4-BE49-F238E27FC236}">
                <a16:creationId xmlns:a16="http://schemas.microsoft.com/office/drawing/2014/main" id="{1EF639E2-0A5F-48F5-999D-C23CD8E0A2A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9091899-9636-46F6-8D27-4D8DCF87EA95}"/>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2311346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333E34-32F9-418B-B4A4-608634EAF3B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D4C3ED9-C2CF-4C2F-98D5-5160828324D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049E9E4-5D66-4173-8818-E1CED9BCCF48}"/>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5" name="Pladsholder til sidefod 4">
            <a:extLst>
              <a:ext uri="{FF2B5EF4-FFF2-40B4-BE49-F238E27FC236}">
                <a16:creationId xmlns:a16="http://schemas.microsoft.com/office/drawing/2014/main" id="{23F992AD-4957-48BB-BAB6-9B5679493E0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03DC1D0-C677-44CD-8BA6-DE40B6F6C1C5}"/>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199685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27642E-FD31-4A69-AA72-D4ECC9C18B2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45E2C45-D3E9-4C79-ADC1-54655D12B0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E295DB3E-8EB5-4BC7-9FA7-2BD5A1C75D5F}"/>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5" name="Pladsholder til sidefod 4">
            <a:extLst>
              <a:ext uri="{FF2B5EF4-FFF2-40B4-BE49-F238E27FC236}">
                <a16:creationId xmlns:a16="http://schemas.microsoft.com/office/drawing/2014/main" id="{2A11C477-26E1-4F86-89A3-A9FD099F18D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328CA98-9FD5-4E52-B4C1-46D8E03393A9}"/>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1867472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BA714D-D5F1-4CFB-B58B-CC35A4C381F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9488C63-8029-4833-97C3-9ECB4E2FC62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1A9E43F-67C4-4D9F-89B0-0ABC476E7B5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B582CD7-0CE7-47A1-9AF6-C31F6E2C8C3B}"/>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6" name="Pladsholder til sidefod 5">
            <a:extLst>
              <a:ext uri="{FF2B5EF4-FFF2-40B4-BE49-F238E27FC236}">
                <a16:creationId xmlns:a16="http://schemas.microsoft.com/office/drawing/2014/main" id="{BF6D0FFF-5178-401A-A797-C51736B99BD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FF10A34-5E22-49F2-AAD5-92A1CE6A3929}"/>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3123306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A3E872-CAA8-4C11-A5AB-77091482485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F22C2B9-B830-4A66-8D5C-8BE183ABF5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9B7A0C3-948D-42FD-95AC-399831515B4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F58889E6-9466-4F2C-BC21-AE3A958B58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2950529-ECE4-40E4-9F5A-E9382CAC9EE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A517340-A223-4118-9682-D7F944622213}"/>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8" name="Pladsholder til sidefod 7">
            <a:extLst>
              <a:ext uri="{FF2B5EF4-FFF2-40B4-BE49-F238E27FC236}">
                <a16:creationId xmlns:a16="http://schemas.microsoft.com/office/drawing/2014/main" id="{13D56CF6-DB08-4EBD-9F59-7C2D973D34A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634840C-443B-495F-8CB5-666A19C7AA72}"/>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1081366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52A09A-1B7C-4C2E-9C3C-271F11ECD65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BE050A4-8C7A-4175-B35C-D2F40C403EFF}"/>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4" name="Pladsholder til sidefod 3">
            <a:extLst>
              <a:ext uri="{FF2B5EF4-FFF2-40B4-BE49-F238E27FC236}">
                <a16:creationId xmlns:a16="http://schemas.microsoft.com/office/drawing/2014/main" id="{69491156-5801-4DE7-A6EF-9E753CBFDD8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D224D96-7656-418E-BFFF-063B22BADA8F}"/>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15005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C088582-5793-422D-88FC-1AE7BC409327}"/>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3" name="Pladsholder til sidefod 2">
            <a:extLst>
              <a:ext uri="{FF2B5EF4-FFF2-40B4-BE49-F238E27FC236}">
                <a16:creationId xmlns:a16="http://schemas.microsoft.com/office/drawing/2014/main" id="{F79383FB-7D7E-4C77-B58A-134AD08D67C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58B3CEB-104E-4E82-8F0A-78E7C54339FB}"/>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1732080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D25E3-D230-48F3-AE06-CA7BFE37F9C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452F4C7-554B-4EEC-AE58-F64999E21A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8EF32FF-245C-4263-9499-55841F18C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67B2AFE-FAF6-4D3C-A1D3-B9D28E7A62F2}"/>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6" name="Pladsholder til sidefod 5">
            <a:extLst>
              <a:ext uri="{FF2B5EF4-FFF2-40B4-BE49-F238E27FC236}">
                <a16:creationId xmlns:a16="http://schemas.microsoft.com/office/drawing/2014/main" id="{C2E53F1D-8D87-4275-814A-3FE3D368713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2281843-7F2B-4609-AC22-0CBC3770856F}"/>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3995506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C76B39-2017-4F93-A28D-A524C522407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19B7A8B-D873-45F4-9156-A459DDC1D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7A37F6D8-ED3C-4FB1-A5BF-BD471453D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ABF31A1-B538-4896-A693-11816012A9D2}"/>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6" name="Pladsholder til sidefod 5">
            <a:extLst>
              <a:ext uri="{FF2B5EF4-FFF2-40B4-BE49-F238E27FC236}">
                <a16:creationId xmlns:a16="http://schemas.microsoft.com/office/drawing/2014/main" id="{E36BE08C-ED76-4D93-B5BF-E211E565AAA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A2AB921-6A5A-4C14-8D6E-3B9C26449B8E}"/>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53187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9B21F3-1E10-43A3-8518-5620FFDE557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150D8B9F-9C0A-4AAB-9AD4-EA9BA3AF268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2A00A46-5A7D-4299-9B5C-3C0B643E58CE}"/>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5" name="Pladsholder til sidefod 4">
            <a:extLst>
              <a:ext uri="{FF2B5EF4-FFF2-40B4-BE49-F238E27FC236}">
                <a16:creationId xmlns:a16="http://schemas.microsoft.com/office/drawing/2014/main" id="{57580DE2-FF6D-4654-B635-4DF03ADBE6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0882265-2ED9-457E-B394-7FC108072671}"/>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2587717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C1EFE9E-CA54-4D0D-B7F5-BC090A15580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BD13DEB-7D51-4648-8A48-7E7F883163B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9D0425A-D915-46E1-B7E4-57C486837848}"/>
              </a:ext>
            </a:extLst>
          </p:cNvPr>
          <p:cNvSpPr>
            <a:spLocks noGrp="1"/>
          </p:cNvSpPr>
          <p:nvPr>
            <p:ph type="dt" sz="half" idx="10"/>
          </p:nvPr>
        </p:nvSpPr>
        <p:spPr/>
        <p:txBody>
          <a:bodyPr/>
          <a:lstStyle/>
          <a:p>
            <a:fld id="{F220F8AE-3436-4792-B4FD-9C9F23EEE5CE}" type="datetimeFigureOut">
              <a:rPr lang="da-DK" smtClean="0"/>
              <a:t>14-12-2022</a:t>
            </a:fld>
            <a:endParaRPr lang="da-DK"/>
          </a:p>
        </p:txBody>
      </p:sp>
      <p:sp>
        <p:nvSpPr>
          <p:cNvPr id="5" name="Pladsholder til sidefod 4">
            <a:extLst>
              <a:ext uri="{FF2B5EF4-FFF2-40B4-BE49-F238E27FC236}">
                <a16:creationId xmlns:a16="http://schemas.microsoft.com/office/drawing/2014/main" id="{9B86DC19-0F0B-4331-BD15-2FCDAF5534C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54172D6-F854-43DD-B8A9-28FCAE7AFF89}"/>
              </a:ext>
            </a:extLst>
          </p:cNvPr>
          <p:cNvSpPr>
            <a:spLocks noGrp="1"/>
          </p:cNvSpPr>
          <p:nvPr>
            <p:ph type="sldNum" sz="quarter" idx="12"/>
          </p:nvPr>
        </p:nvSpPr>
        <p:spPr/>
        <p:txBody>
          <a:bodyPr/>
          <a:lstStyle/>
          <a:p>
            <a:fld id="{F7C3FB92-A3E5-4350-9DE1-BC329491BBC5}" type="slidenum">
              <a:rPr lang="da-DK" smtClean="0"/>
              <a:t>‹nr.›</a:t>
            </a:fld>
            <a:endParaRPr lang="da-DK"/>
          </a:p>
        </p:txBody>
      </p:sp>
    </p:spTree>
    <p:extLst>
      <p:ext uri="{BB962C8B-B14F-4D97-AF65-F5344CB8AC3E}">
        <p14:creationId xmlns:p14="http://schemas.microsoft.com/office/powerpoint/2010/main" val="87408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6A42364-8BBE-417A-BCBB-C722B92FBD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69C5E4F-4CBE-4381-9FAD-08B5B7FD5F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BE82A90-F0DB-449E-B02D-E771F48FD8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20F8AE-3436-4792-B4FD-9C9F23EEE5CE}" type="datetimeFigureOut">
              <a:rPr lang="da-DK" smtClean="0"/>
              <a:t>14-12-2022</a:t>
            </a:fld>
            <a:endParaRPr lang="da-DK"/>
          </a:p>
        </p:txBody>
      </p:sp>
      <p:sp>
        <p:nvSpPr>
          <p:cNvPr id="5" name="Pladsholder til sidefod 4">
            <a:extLst>
              <a:ext uri="{FF2B5EF4-FFF2-40B4-BE49-F238E27FC236}">
                <a16:creationId xmlns:a16="http://schemas.microsoft.com/office/drawing/2014/main" id="{A7C3AE58-DBF8-4D92-8674-BE5F390EED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C9EFED14-1719-4C9A-92C7-3B17451011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3FB92-A3E5-4350-9DE1-BC329491BBC5}" type="slidenum">
              <a:rPr lang="da-DK" smtClean="0"/>
              <a:t>‹nr.›</a:t>
            </a:fld>
            <a:endParaRPr lang="da-DK"/>
          </a:p>
        </p:txBody>
      </p:sp>
    </p:spTree>
    <p:extLst>
      <p:ext uri="{BB962C8B-B14F-4D97-AF65-F5344CB8AC3E}">
        <p14:creationId xmlns:p14="http://schemas.microsoft.com/office/powerpoint/2010/main" val="1957259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vej, udendørs, himmel, gade&#10;&#10;Automatisk genereret beskrivelse">
            <a:extLst>
              <a:ext uri="{FF2B5EF4-FFF2-40B4-BE49-F238E27FC236}">
                <a16:creationId xmlns:a16="http://schemas.microsoft.com/office/drawing/2014/main" id="{EAF34E5C-DA55-4D31-B5FA-8B2937D26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4179218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person, himmel, gruppe&#10;&#10;Automatisk genereret beskrivelse">
            <a:extLst>
              <a:ext uri="{FF2B5EF4-FFF2-40B4-BE49-F238E27FC236}">
                <a16:creationId xmlns:a16="http://schemas.microsoft.com/office/drawing/2014/main" id="{4E8AAB18-1818-4B08-8109-867F526D2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062" y="0"/>
            <a:ext cx="10191876" cy="6858000"/>
          </a:xfrm>
          <a:prstGeom prst="rect">
            <a:avLst/>
          </a:prstGeom>
        </p:spPr>
      </p:pic>
    </p:spTree>
    <p:extLst>
      <p:ext uri="{BB962C8B-B14F-4D97-AF65-F5344CB8AC3E}">
        <p14:creationId xmlns:p14="http://schemas.microsoft.com/office/powerpoint/2010/main" val="1411210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person, bord, gruppe&#10;&#10;Automatisk genereret beskrivelse">
            <a:extLst>
              <a:ext uri="{FF2B5EF4-FFF2-40B4-BE49-F238E27FC236}">
                <a16:creationId xmlns:a16="http://schemas.microsoft.com/office/drawing/2014/main" id="{54D784B7-64F9-4567-9EB8-201F1ACFB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064" y="0"/>
            <a:ext cx="10597871" cy="6858000"/>
          </a:xfrm>
          <a:prstGeom prst="rect">
            <a:avLst/>
          </a:prstGeom>
        </p:spPr>
      </p:pic>
    </p:spTree>
    <p:extLst>
      <p:ext uri="{BB962C8B-B14F-4D97-AF65-F5344CB8AC3E}">
        <p14:creationId xmlns:p14="http://schemas.microsoft.com/office/powerpoint/2010/main" val="3148171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himmel, udendørs, gammel, hvid&#10;&#10;Automatisk genereret beskrivelse">
            <a:extLst>
              <a:ext uri="{FF2B5EF4-FFF2-40B4-BE49-F238E27FC236}">
                <a16:creationId xmlns:a16="http://schemas.microsoft.com/office/drawing/2014/main" id="{CAC1146A-5DC6-481A-AB86-1988CD5AE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6090" y="0"/>
            <a:ext cx="9239820" cy="6858000"/>
          </a:xfrm>
          <a:prstGeom prst="rect">
            <a:avLst/>
          </a:prstGeom>
        </p:spPr>
      </p:pic>
    </p:spTree>
    <p:extLst>
      <p:ext uri="{BB962C8B-B14F-4D97-AF65-F5344CB8AC3E}">
        <p14:creationId xmlns:p14="http://schemas.microsoft.com/office/powerpoint/2010/main" val="406915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loft, indendørs, arbejder, restaurant&#10;&#10;Automatisk genereret beskrivelse">
            <a:extLst>
              <a:ext uri="{FF2B5EF4-FFF2-40B4-BE49-F238E27FC236}">
                <a16:creationId xmlns:a16="http://schemas.microsoft.com/office/drawing/2014/main" id="{30623F5D-8075-4E8D-8F2E-FBBF8D349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865" y="0"/>
            <a:ext cx="9572270" cy="6858000"/>
          </a:xfrm>
          <a:prstGeom prst="rect">
            <a:avLst/>
          </a:prstGeom>
        </p:spPr>
      </p:pic>
    </p:spTree>
    <p:extLst>
      <p:ext uri="{BB962C8B-B14F-4D97-AF65-F5344CB8AC3E}">
        <p14:creationId xmlns:p14="http://schemas.microsoft.com/office/powerpoint/2010/main" val="1623509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 gammel, gruppe, poserer&#10;&#10;Automatisk genereret beskrivelse">
            <a:extLst>
              <a:ext uri="{FF2B5EF4-FFF2-40B4-BE49-F238E27FC236}">
                <a16:creationId xmlns:a16="http://schemas.microsoft.com/office/drawing/2014/main" id="{8102FB42-DCCF-4D62-AE84-109D943272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25" y="1"/>
            <a:ext cx="11197750" cy="6858000"/>
          </a:xfrm>
          <a:prstGeom prst="rect">
            <a:avLst/>
          </a:prstGeom>
        </p:spPr>
      </p:pic>
    </p:spTree>
    <p:extLst>
      <p:ext uri="{BB962C8B-B14F-4D97-AF65-F5344CB8AC3E}">
        <p14:creationId xmlns:p14="http://schemas.microsoft.com/office/powerpoint/2010/main" val="231469395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328</Words>
  <Application>Microsoft Office PowerPoint</Application>
  <PresentationFormat>Widescreen</PresentationFormat>
  <Paragraphs>12</Paragraphs>
  <Slides>6</Slides>
  <Notes>6</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Arial</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vector>
  </TitlesOfParts>
  <Company>Esbjerg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Lars Hyldahl Brockhoff. LHBR</dc:creator>
  <cp:lastModifiedBy>Lars Hyldahl Brockhoff. LHBR</cp:lastModifiedBy>
  <cp:revision>4</cp:revision>
  <dcterms:created xsi:type="dcterms:W3CDTF">2022-12-14T10:02:24Z</dcterms:created>
  <dcterms:modified xsi:type="dcterms:W3CDTF">2022-12-14T10:46:04Z</dcterms:modified>
</cp:coreProperties>
</file>